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17" r:id="rId3"/>
    <p:sldId id="435" r:id="rId4"/>
    <p:sldId id="437" r:id="rId5"/>
    <p:sldId id="438" r:id="rId6"/>
    <p:sldId id="439" r:id="rId7"/>
    <p:sldId id="44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12" Type="http://schemas.openxmlformats.org/officeDocument/2006/relationships/image" Target="../media/image2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g"/><Relationship Id="rId4" Type="http://schemas.openxmlformats.org/officeDocument/2006/relationships/image" Target="../media/image20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1470025"/>
          </a:xfrm>
        </p:spPr>
        <p:txBody>
          <a:bodyPr>
            <a:noAutofit/>
          </a:bodyPr>
          <a:lstStyle/>
          <a:p>
            <a:r>
              <a:rPr lang="nl-NL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Vrouwen eisen gelijke behandeling</a:t>
            </a:r>
            <a:endParaRPr lang="nl-NL" sz="4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547664" y="5805263"/>
            <a:ext cx="6745382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Cultuur en mentaliteit na 1945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69" y="1556792"/>
            <a:ext cx="3191272" cy="4249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Eerste Feministische Golf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5071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19e </a:t>
            </a:r>
            <a:r>
              <a:rPr lang="en-US" sz="2400" b="1" dirty="0" err="1" smtClean="0"/>
              <a:t>eeuw</a:t>
            </a:r>
            <a:r>
              <a:rPr lang="en-US" sz="2400" b="1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Vrouwenkiesrecht</a:t>
            </a:r>
            <a:endParaRPr lang="nl-NL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1919  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Daarna nog steeds geen gelijkheid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Vrouwen hoorden niet te werken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Handelingsonbekwaam 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Traditionele </a:t>
            </a:r>
            <a:r>
              <a:rPr 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rolenpatroon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32" y="1412776"/>
            <a:ext cx="3642360" cy="52571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819640"/>
            <a:ext cx="4423319" cy="26816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5" y="1855603"/>
            <a:ext cx="3353434" cy="392807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13" y="1572265"/>
            <a:ext cx="3438743" cy="493816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82" y="1370266"/>
            <a:ext cx="3844088" cy="2681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1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Emancipatie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van vrouwen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1" y="1196752"/>
            <a:ext cx="6169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Keerpunt: 1956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Marga </a:t>
            </a:r>
            <a:r>
              <a:rPr lang="nl-NL" sz="2400" b="1" dirty="0" err="1" smtClean="0"/>
              <a:t>Klompé</a:t>
            </a:r>
            <a:r>
              <a:rPr lang="nl-NL" sz="2400" b="1" dirty="0" smtClean="0"/>
              <a:t>: eerste vrouwelijke minister 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Ontslag voor getrouwde vrouwen afgeschaft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Handelingsonbekwaamheid afgeschaft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Emancipatie </a:t>
            </a:r>
            <a:r>
              <a:rPr lang="nl-NL" sz="2400" b="1" dirty="0" smtClean="0"/>
              <a:t> van vrouwen</a:t>
            </a:r>
            <a:endParaRPr lang="nl-NL" sz="2400" b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59074"/>
            <a:ext cx="4626856" cy="271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Emancipatie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van vrouwen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6" y="3136767"/>
            <a:ext cx="4441650" cy="34454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00" y="2924944"/>
            <a:ext cx="4143770" cy="379461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74021" y="1196752"/>
            <a:ext cx="64142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Oorzaken: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Stijgende economie en welvaart</a:t>
            </a:r>
            <a:endParaRPr lang="nl-NL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werk; meer vrouwen nodig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 opgeleide vrouwen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Luxeartikelen in huis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Minder werk in de huishouding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Anticonceptie </a:t>
            </a:r>
            <a:r>
              <a:rPr lang="nl-NL" sz="2400" b="1" dirty="0" smtClean="0">
                <a:sym typeface="Wingdings" panose="05000000000000000000" pitchFamily="2" charset="2"/>
              </a:rPr>
              <a:t> minder kinderen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Minder opvoedtaken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Betere planning van carrière </a:t>
            </a:r>
            <a:endParaRPr lang="nl-NL" sz="2400" b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906624" cy="2890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4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40" y="1484784"/>
            <a:ext cx="3587165" cy="50309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94" y="2308019"/>
            <a:ext cx="4554360" cy="33700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69" y="2747060"/>
            <a:ext cx="2817868" cy="37887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6" y="1124744"/>
            <a:ext cx="3594925" cy="54043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27" y="2824279"/>
            <a:ext cx="4693894" cy="30840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94" y="1448669"/>
            <a:ext cx="3743719" cy="495201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70780"/>
            <a:ext cx="5272487" cy="31064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Dolle Mina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1" y="1196752"/>
            <a:ext cx="55501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Actiegroep vanaf 1970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Naar Wilhelmina </a:t>
            </a:r>
            <a:r>
              <a:rPr lang="nl-NL" sz="2400" b="1" dirty="0" err="1" smtClean="0"/>
              <a:t>Drucker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Eerste Feministische Golf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Acties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Korsetverbranding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Plasrecht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Nafluiten van mannen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Betaalbare crèches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Betaalbare anticonceptie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Recht op abortus: Baas in eigen Buik</a:t>
            </a:r>
            <a:endParaRPr lang="nl-NL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3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3" y="1196752"/>
            <a:ext cx="3658831" cy="4458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587729" cy="396498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Tweede Feministische Golf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7" y="3049935"/>
            <a:ext cx="2728069" cy="372154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11" y="2983863"/>
            <a:ext cx="5730669" cy="37876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1" y="4552634"/>
            <a:ext cx="3261802" cy="2204978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74021" y="1196752"/>
            <a:ext cx="6169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Tussen 1965 en 1990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Dolle Mina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Man-Vrouw-Maatschappij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Regering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Mannen moeten meer thuis doen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Vrouwen moeten meer werken en studeren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1972: anticonceptiepil gratis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1980: Wet Gelijke Behandeling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1984: legalisering abortus</a:t>
            </a:r>
            <a:endParaRPr lang="nl-NL" sz="2400" b="1" dirty="0" smtClean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4" y="4243471"/>
            <a:ext cx="3413605" cy="235737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96" y="1176408"/>
            <a:ext cx="3658831" cy="270738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55" y="1230577"/>
            <a:ext cx="3658831" cy="235994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09" y="3724623"/>
            <a:ext cx="1361944" cy="270738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04" y="4620553"/>
            <a:ext cx="3261802" cy="190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7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Gelijkheid?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2896690" cy="288381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74021" y="1196752"/>
            <a:ext cx="6169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vrouwen werken en studeren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Maar: veel in deeltijd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Mannen verdienen vaak beter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geen gelijkheid!</a:t>
            </a:r>
            <a:endParaRPr lang="nl-NL" sz="2400" b="1" dirty="0" smtClean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65" y="1294628"/>
            <a:ext cx="3277743" cy="4632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7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172</Words>
  <Application>Microsoft Office PowerPoint</Application>
  <PresentationFormat>Diavoorstelling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Broadway</vt:lpstr>
      <vt:lpstr>Calibri</vt:lpstr>
      <vt:lpstr>Wingdings</vt:lpstr>
      <vt:lpstr>Kantoorthema</vt:lpstr>
      <vt:lpstr>Vrouwen eisen gelijke behandeling</vt:lpstr>
      <vt:lpstr>Eerste Feministische Golf</vt:lpstr>
      <vt:lpstr>Emancipatie van vrouwen</vt:lpstr>
      <vt:lpstr>Emancipatie van vrouwen</vt:lpstr>
      <vt:lpstr>Dolle Mina</vt:lpstr>
      <vt:lpstr>Tweede Feministische Golf</vt:lpstr>
      <vt:lpstr>Gelijkheid?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254</cp:revision>
  <dcterms:created xsi:type="dcterms:W3CDTF">2011-09-12T12:30:35Z</dcterms:created>
  <dcterms:modified xsi:type="dcterms:W3CDTF">2017-04-09T19:50:37Z</dcterms:modified>
</cp:coreProperties>
</file>